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36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1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3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40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32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72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1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690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16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94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23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51DD4-EACA-4152-BBC1-5642D5C70B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3F129-4764-4958-990C-FA9E1E6BA6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50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2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8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68" y="0"/>
            <a:ext cx="12333668" cy="70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3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5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7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LATITUDE E7470</dc:creator>
  <cp:lastModifiedBy>sandhiya Duraisamy</cp:lastModifiedBy>
  <cp:revision>2</cp:revision>
  <dcterms:created xsi:type="dcterms:W3CDTF">2023-10-10T07:48:16Z</dcterms:created>
  <dcterms:modified xsi:type="dcterms:W3CDTF">2023-10-10T08:41:49Z</dcterms:modified>
</cp:coreProperties>
</file>